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82" r:id="rId5"/>
    <p:sldId id="292" r:id="rId6"/>
    <p:sldId id="297" r:id="rId7"/>
    <p:sldId id="283" r:id="rId8"/>
    <p:sldId id="298" r:id="rId9"/>
    <p:sldId id="302" r:id="rId10"/>
    <p:sldId id="299" r:id="rId11"/>
    <p:sldId id="300" r:id="rId12"/>
    <p:sldId id="301" r:id="rId13"/>
    <p:sldId id="28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31" autoAdjust="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outlineViewPr>
    <p:cViewPr>
      <p:scale>
        <a:sx n="33" d="100"/>
        <a:sy n="33" d="100"/>
      </p:scale>
      <p:origin x="0" y="-6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8/8/2023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bg1">
              <a:lumMod val="95000"/>
            </a:schemeClr>
          </a:solidFill>
        </p:spPr>
        <p:txBody>
          <a:bodyPr lIns="0" rIns="176400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4416588" cy="5321927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5681926"/>
            <a:ext cx="4416587" cy="816075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9100" y="804500"/>
            <a:ext cx="4416588" cy="3818712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segue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099" y="4623212"/>
            <a:ext cx="4416587" cy="816075"/>
          </a:xfrm>
          <a:solidFill>
            <a:schemeClr val="bg1">
              <a:alpha val="80000"/>
            </a:schemeClr>
          </a:solidFill>
          <a:ln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54632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456F629-658F-4B7E-A1D1-2522EA76B0D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35380A33-49FB-43FC-B60E-34A2E5556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216924A5-8BD5-4AC6-84B9-2F1A4AFC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4C657649-400B-459D-918F-D5C58351D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9886" y="1512000"/>
            <a:ext cx="5472114" cy="4664963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F923135C-68B1-4D2B-80D0-318CB859F7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86" y="1512000"/>
            <a:ext cx="5472114" cy="4664963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216924A5-8BD5-4AC6-84B9-2F1A4AFC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6BF39E7D-3145-466A-B07A-D49E661CE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86" y="1512000"/>
            <a:ext cx="54721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xmlns="" id="{D33A71EE-E94D-4F02-B8C5-DC59F45638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9886" y="1512000"/>
            <a:ext cx="54721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xmlns="" id="{EF63D731-8A55-4A6C-A975-9B0F1F4356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6" y="2505075"/>
            <a:ext cx="5472114" cy="368458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xmlns="" id="{60CBD79B-0266-4692-9562-0F7706A27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87" y="2505075"/>
            <a:ext cx="5472114" cy="368458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25515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684F2FFD-7164-411A-96A5-A5211A6CA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8B3FD9-234A-4B72-9A91-D7DD23D39CD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1FDBADDA-AF39-45A0-BBAB-A87608C0A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3186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59000">
                <a:schemeClr val="bg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presentation title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8A083984-DDF1-4D26-BB0A-9EE8430AB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5601" y="4889910"/>
            <a:ext cx="4840085" cy="816077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180000" bIns="0" rtlCol="0">
            <a:noAutofit/>
          </a:bodyPr>
          <a:lstStyle>
            <a:lvl1pPr marL="0" indent="0" algn="r">
              <a:buNone/>
              <a:defRPr lang="en-US">
                <a:solidFill>
                  <a:schemeClr val="tx1"/>
                </a:solidFill>
              </a:defRPr>
            </a:lvl1pPr>
          </a:lstStyle>
          <a:p>
            <a:pPr marL="266700" lvl="0" indent="-266700" algn="r"/>
            <a:r>
              <a:rPr lang="en-US" noProof="0" smtClean="0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305EC740-58FD-4D74-B7D7-DA487FC5E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87425"/>
            <a:ext cx="5472000" cy="47185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04204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3186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59000">
                <a:schemeClr val="bg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presentation title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8A083984-DDF1-4D26-BB0A-9EE8430AB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5601" y="4889910"/>
            <a:ext cx="4840085" cy="816077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180000" bIns="0" rtlCol="0">
            <a:noAutofit/>
          </a:bodyPr>
          <a:lstStyle>
            <a:lvl1pPr marL="0" indent="0" algn="r">
              <a:buNone/>
              <a:defRPr lang="en-US">
                <a:solidFill>
                  <a:schemeClr val="tx1"/>
                </a:solidFill>
              </a:defRPr>
            </a:lvl1pPr>
          </a:lstStyle>
          <a:p>
            <a:pPr marL="266700" lvl="0" indent="-266700" algn="r"/>
            <a:r>
              <a:rPr lang="en-US" noProof="0" smtClean="0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E28466D9-7530-474E-BC12-1642958B7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5999" y="987425"/>
            <a:ext cx="5471999" cy="47185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0549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5F7A73E-4A54-4742-8586-DD6DAA3BC61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313656" y="1955257"/>
            <a:ext cx="9564688" cy="2947486"/>
          </a:xfrm>
        </p:spPr>
        <p:txBody>
          <a:bodyPr anchor="ctr"/>
          <a:lstStyle>
            <a:lvl1pPr marL="0" indent="0" algn="ctr">
              <a:buNone/>
              <a:defRPr sz="6000"/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0921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060155"/>
          </a:xfrm>
          <a:solidFill>
            <a:schemeClr val="bg1">
              <a:lumMod val="95000"/>
            </a:schemeClr>
          </a:solidFill>
        </p:spPr>
        <p:txBody>
          <a:bodyPr lIns="0" rIns="176400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9100" y="804500"/>
            <a:ext cx="4416588" cy="3818712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segue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099" y="4623212"/>
            <a:ext cx="4416587" cy="816075"/>
          </a:xfrm>
          <a:solidFill>
            <a:schemeClr val="bg1">
              <a:alpha val="80000"/>
            </a:schemeClr>
          </a:solidFill>
          <a:ln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92051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DA9BE28-009E-4D88-9951-81B453F75A4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060155"/>
          </a:xfrm>
          <a:solidFill>
            <a:schemeClr val="bg1">
              <a:lumMod val="95000"/>
            </a:schemeClr>
          </a:solidFill>
        </p:spPr>
        <p:txBody>
          <a:bodyPr lIns="0" tIns="180000" rIns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0" y="2438399"/>
            <a:ext cx="5385600" cy="3044399"/>
          </a:xfrm>
          <a:gradFill>
            <a:gsLst>
              <a:gs pos="83186">
                <a:schemeClr val="bg1"/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46000">
                <a:schemeClr val="bg1">
                  <a:alpha val="90000"/>
                </a:schemeClr>
              </a:gs>
            </a:gsLst>
            <a:lin ang="3600000" scaled="0"/>
          </a:gradFill>
        </p:spPr>
        <p:txBody>
          <a:bodyPr lIns="72000" tIns="180000" rIns="180000" bIns="0" anchor="t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8971" y="4479264"/>
            <a:ext cx="2851629" cy="749534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26815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69100" y="144000"/>
            <a:ext cx="5280100" cy="6048000"/>
          </a:xfrm>
          <a:solidFill>
            <a:schemeClr val="bg1">
              <a:lumMod val="95000"/>
            </a:schemeClr>
          </a:solidFill>
        </p:spPr>
        <p:txBody>
          <a:bodyPr lIns="0" tIns="180000" rIns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93000" y="2438399"/>
            <a:ext cx="3836200" cy="3044399"/>
          </a:xfrm>
          <a:gradFill>
            <a:gsLst>
              <a:gs pos="83186">
                <a:schemeClr val="bg1"/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46000">
                <a:schemeClr val="bg1">
                  <a:alpha val="90000"/>
                </a:schemeClr>
              </a:gs>
            </a:gsLst>
            <a:lin ang="3600000" scaled="0"/>
          </a:gradFill>
        </p:spPr>
        <p:txBody>
          <a:bodyPr lIns="432000" tIns="432000" rIns="72000" bIns="1188000" anchor="t"/>
          <a:lstStyle>
            <a:lvl1pPr algn="l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7000" y="4465176"/>
            <a:ext cx="3372329" cy="774934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lIns="180000" tIns="144000" r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23D3924F-A5EC-4141-A191-1A110C406AF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2000" y="2438399"/>
            <a:ext cx="5472000" cy="3044400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5708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5280100" cy="6060155"/>
          </a:xfrm>
          <a:solidFill>
            <a:schemeClr val="bg1">
              <a:lumMod val="95000"/>
            </a:schemeClr>
          </a:solidFill>
        </p:spPr>
        <p:txBody>
          <a:bodyPr lIns="0" tIns="1440000" rIns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23D3924F-A5EC-4141-A191-1A110C406AF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096000" y="3263899"/>
            <a:ext cx="5472000" cy="2442088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3186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59000">
                <a:schemeClr val="bg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presentation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499E1708-B7A6-4D6F-9968-5398B335F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601" y="4889912"/>
            <a:ext cx="4840085" cy="816075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7529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8FD215-79E5-48E4-95DB-2C5E5A1F8E8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DF905B34-4C18-4A8D-8167-57B7BF03D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:a16="http://schemas.microsoft.com/office/drawing/2014/main" xmlns="" id="{FDA3C530-12F9-48FC-BC5E-D34BDC504B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4000" y="143999"/>
            <a:ext cx="11905200" cy="6047999"/>
          </a:xfrm>
          <a:solidFill>
            <a:schemeClr val="bg1">
              <a:lumMod val="95000"/>
            </a:schemeClr>
          </a:solidFill>
        </p:spPr>
        <p:txBody>
          <a:bodyPr lIns="0" r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4900" y="4910452"/>
            <a:ext cx="4101900" cy="773546"/>
          </a:xfrm>
          <a:solidFill>
            <a:schemeClr val="tx1"/>
          </a:solidFill>
        </p:spPr>
        <p:txBody>
          <a:bodyPr lIns="180000" tIns="72000" rIns="180000" anchor="t"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EC14527-4DF5-4A98-AE66-C80F3B8E6D2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878C031A-1E1B-4E18-9052-CA6639754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bg1">
              <a:lumMod val="95000"/>
            </a:schemeClr>
          </a:solidFill>
        </p:spPr>
        <p:txBody>
          <a:bodyPr lIns="1764000" rIns="0" anchor="ctr"/>
          <a:lstStyle>
            <a:lvl1pPr marL="0" indent="0" algn="l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15412" y="360000"/>
            <a:ext cx="4416588" cy="4716572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15413" y="5076572"/>
            <a:ext cx="4416587" cy="1421429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46800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xmlns="" id="{CEB7A85F-8707-4B62-B299-F53931B861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48708" y="5540135"/>
            <a:ext cx="3396887" cy="196707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xmlns="" id="{BA4C7E3C-7C17-46E9-928A-D3D505EEAA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48708" y="5809779"/>
            <a:ext cx="3396887" cy="196707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xmlns="" id="{6ADD6EB2-7D8E-4991-87A6-02723731EB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48708" y="6079423"/>
            <a:ext cx="3396887" cy="196707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6844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4416588" cy="5321927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5681926"/>
            <a:ext cx="4416587" cy="816075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47993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6726F2C-157B-477E-AD76-8F54126834C2}"/>
              </a:ext>
            </a:extLst>
          </p:cNvPr>
          <p:cNvSpPr/>
          <p:nvPr userDrawn="1"/>
        </p:nvSpPr>
        <p:spPr>
          <a:xfrm>
            <a:off x="0" y="6191250"/>
            <a:ext cx="12192000" cy="666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40000" cy="43775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74FB90F-5E6B-4508-96BB-939635D11AFF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74A1CB7-B157-440C-BA82-A62890EF3721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E5B1BAC-5CBE-4B0E-B0AA-1C05EBEE964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168BD16A-5998-4CCA-B0F2-62F67B639A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7425" y="6322399"/>
            <a:ext cx="370575" cy="36512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" y="6322399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3839907-C37E-4F37-B9BB-92B4A49360E6}"/>
              </a:ext>
            </a:extLst>
          </p:cNvPr>
          <p:cNvSpPr txBox="1"/>
          <p:nvPr userDrawn="1"/>
        </p:nvSpPr>
        <p:spPr>
          <a:xfrm>
            <a:off x="10194026" y="6258973"/>
            <a:ext cx="1577974" cy="427535"/>
          </a:xfrm>
          <a:prstGeom prst="rect">
            <a:avLst/>
          </a:prstGeom>
          <a:noFill/>
        </p:spPr>
        <p:txBody>
          <a:bodyPr wrap="square" lIns="0" tIns="144000" rIns="0" bIns="0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2000" b="1" spc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Contoso</a:t>
            </a:r>
            <a:r>
              <a:rPr lang="en-US" sz="2000" b="1" spc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spc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100" b="0" i="1" spc="60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Suites</a:t>
            </a: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5" r:id="rId4"/>
    <p:sldLayoutId id="2147483666" r:id="rId5"/>
    <p:sldLayoutId id="2147483659" r:id="rId6"/>
    <p:sldLayoutId id="2147483660" r:id="rId7"/>
    <p:sldLayoutId id="2147483664" r:id="rId8"/>
    <p:sldLayoutId id="2147483668" r:id="rId9"/>
    <p:sldLayoutId id="2147483669" r:id="rId10"/>
    <p:sldLayoutId id="2147483650" r:id="rId11"/>
    <p:sldLayoutId id="2147483652" r:id="rId12"/>
    <p:sldLayoutId id="2147483667" r:id="rId13"/>
    <p:sldLayoutId id="2147483656" r:id="rId14"/>
    <p:sldLayoutId id="2147483657" r:id="rId15"/>
    <p:sldLayoutId id="2147483671" r:id="rId16"/>
    <p:sldLayoutId id="2147483672" r:id="rId17"/>
    <p:sldLayoutId id="2147483654" r:id="rId18"/>
    <p:sldLayoutId id="2147483673" r:id="rId19"/>
    <p:sldLayoutId id="2147483655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Snowy forrest from top" title="Snowy forrest from top">
            <a:extLst>
              <a:ext uri="{FF2B5EF4-FFF2-40B4-BE49-F238E27FC236}">
                <a16:creationId xmlns:a16="http://schemas.microsoft.com/office/drawing/2014/main" xmlns="" id="{F7C18470-34F4-493A-B338-DAAE751FB6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144000" y="146383"/>
            <a:ext cx="11905200" cy="6565233"/>
          </a:xfr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ln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</a:gradFill>
          </a:ln>
        </p:spPr>
        <p:txBody>
          <a:bodyPr/>
          <a:lstStyle/>
          <a:p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سیل ساده و فلیپ آف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61" y="230622"/>
            <a:ext cx="7152149" cy="5451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Snow falling on trees in a forrest">
            <a:extLst>
              <a:ext uri="{FF2B5EF4-FFF2-40B4-BE49-F238E27FC236}">
                <a16:creationId xmlns:a16="http://schemas.microsoft.com/office/drawing/2014/main" xmlns="" id="{5374CEFF-A431-4745-B9D5-35B222FD3F6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tretch>
            <a:fillRect/>
          </a:stretch>
        </p:blipFill>
        <p:spPr>
          <a:xfrm>
            <a:off x="146743" y="143999"/>
            <a:ext cx="11899714" cy="604799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fa-IR" sz="2400" b="1" i="1" dirty="0" smtClean="0"/>
              <a:t>فرنام شیمی تجهیز </a:t>
            </a:r>
          </a:p>
          <a:p>
            <a:r>
              <a:rPr lang="fa-IR" sz="2400" b="1" i="1" dirty="0" smtClean="0"/>
              <a:t>09106556365</a:t>
            </a:r>
            <a:endParaRPr lang="en-US" sz="2400" b="1" i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itle 7" hidden="1">
            <a:extLst>
              <a:ext uri="{FF2B5EF4-FFF2-40B4-BE49-F238E27FC236}">
                <a16:creationId xmlns:a16="http://schemas.microsoft.com/office/drawing/2014/main" xmlns="" id="{7FF01862-0639-48CD-A883-31DC1B378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Image Slide</a:t>
            </a:r>
          </a:p>
        </p:txBody>
      </p:sp>
    </p:spTree>
    <p:extLst>
      <p:ext uri="{BB962C8B-B14F-4D97-AF65-F5344CB8AC3E}">
        <p14:creationId xmlns:p14="http://schemas.microsoft.com/office/powerpoint/2010/main" val="66521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Snow mountains from the ground">
            <a:extLst>
              <a:ext uri="{FF2B5EF4-FFF2-40B4-BE49-F238E27FC236}">
                <a16:creationId xmlns:a16="http://schemas.microsoft.com/office/drawing/2014/main" xmlns="" id="{FB6C117D-C3C2-4923-B0BC-DC2F8814D0C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146853" y="144000"/>
            <a:ext cx="11899494" cy="606015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DD5A594-D852-43BB-B591-E9D9027253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" y="260849"/>
            <a:ext cx="11100650" cy="6063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Snow mountains from the ground">
            <a:extLst>
              <a:ext uri="{FF2B5EF4-FFF2-40B4-BE49-F238E27FC236}">
                <a16:creationId xmlns:a16="http://schemas.microsoft.com/office/drawing/2014/main" xmlns="" id="{199D014F-A091-4AB5-A7DE-AB7239BAF8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148506" y="101797"/>
            <a:ext cx="11899494" cy="6060155"/>
          </a:xfr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25796" y="3424187"/>
            <a:ext cx="2851629" cy="749534"/>
          </a:xfrm>
        </p:spPr>
        <p:txBody>
          <a:bodyPr/>
          <a:lstStyle/>
          <a:p>
            <a:r>
              <a:rPr lang="fa-IR" b="1" dirty="0" smtClean="0"/>
              <a:t>دکریمپر سایز 20-32-13 میلی 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DD5A594-D852-43BB-B591-E9D9027253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07" y="356192"/>
            <a:ext cx="8496594" cy="58859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9291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Sky view of desolate snow covered mountains">
            <a:extLst>
              <a:ext uri="{FF2B5EF4-FFF2-40B4-BE49-F238E27FC236}">
                <a16:creationId xmlns:a16="http://schemas.microsoft.com/office/drawing/2014/main" xmlns="" id="{D2F0B21B-60AF-4BFF-AB00-273F16E628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6771584" y="144000"/>
            <a:ext cx="5275131" cy="604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2841" y="2353993"/>
            <a:ext cx="6219159" cy="3044399"/>
          </a:xfrm>
        </p:spPr>
        <p:txBody>
          <a:bodyPr/>
          <a:lstStyle/>
          <a:p>
            <a:r>
              <a:rPr lang="fa-IR" dirty="0" smtClean="0"/>
              <a:t>کریمپر سایز 20-13-32 میلی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010" y="818350"/>
            <a:ext cx="6484997" cy="50478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ContrastingLeftFacing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Sky view of desolate snow covered mountains">
            <a:extLst>
              <a:ext uri="{FF2B5EF4-FFF2-40B4-BE49-F238E27FC236}">
                <a16:creationId xmlns:a16="http://schemas.microsoft.com/office/drawing/2014/main" xmlns="" id="{1AB66C4D-B643-4E90-84E0-FF247D592C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144000" y="147229"/>
            <a:ext cx="5280100" cy="6053696"/>
          </a:xfrm>
        </p:spPr>
      </p:pic>
      <p:sp>
        <p:nvSpPr>
          <p:cNvPr id="25" name="Subtitle 24">
            <a:extLst>
              <a:ext uri="{FF2B5EF4-FFF2-40B4-BE49-F238E27FC236}">
                <a16:creationId xmlns:a16="http://schemas.microsoft.com/office/drawing/2014/main" xmlns="" id="{66EEB513-467F-4991-82EC-AD68FC132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</a:gradFill>
          </a:ln>
        </p:spPr>
        <p:txBody>
          <a:bodyPr/>
          <a:lstStyle/>
          <a:p>
            <a:r>
              <a:rPr lang="en-US" dirty="0" err="1" smtClean="0"/>
              <a:t>Lorem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117" y="713616"/>
            <a:ext cx="6088595" cy="49923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8115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Sky view of desolate snow covered mountains">
            <a:extLst>
              <a:ext uri="{FF2B5EF4-FFF2-40B4-BE49-F238E27FC236}">
                <a16:creationId xmlns:a16="http://schemas.microsoft.com/office/drawing/2014/main" xmlns="" id="{D2F0B21B-60AF-4BFF-AB00-273F16E628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6771584" y="144000"/>
            <a:ext cx="5275131" cy="604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031" y="3813601"/>
            <a:ext cx="10115910" cy="3044399"/>
          </a:xfrm>
          <a:effectLst>
            <a:softEdge rad="12700"/>
          </a:effectLst>
        </p:spPr>
        <p:txBody>
          <a:bodyPr/>
          <a:lstStyle/>
          <a:p>
            <a:r>
              <a:rPr lang="fa-IR" b="1" dirty="0"/>
              <a:t/>
            </a:r>
            <a:br>
              <a:rPr lang="fa-IR" b="1" dirty="0"/>
            </a:br>
            <a:r>
              <a:rPr lang="fa-IR" b="1" dirty="0" smtClean="0"/>
              <a:t>انواع ویال شفاف و امبر در حجم های مختلف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65" y="13601"/>
            <a:ext cx="5913391" cy="517713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8129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Sky view of desolate snow covered mountains">
            <a:extLst>
              <a:ext uri="{FF2B5EF4-FFF2-40B4-BE49-F238E27FC236}">
                <a16:creationId xmlns:a16="http://schemas.microsoft.com/office/drawing/2014/main" xmlns="" id="{1AB66C4D-B643-4E90-84E0-FF247D592C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144000" y="147229"/>
            <a:ext cx="5280100" cy="6053696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کامبی سیل کپ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378" y="771505"/>
            <a:ext cx="5097948" cy="48051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5463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Sky view of desolate snow covered mountains">
            <a:extLst>
              <a:ext uri="{FF2B5EF4-FFF2-40B4-BE49-F238E27FC236}">
                <a16:creationId xmlns:a16="http://schemas.microsoft.com/office/drawing/2014/main" xmlns="" id="{1AB66C4D-B643-4E90-84E0-FF247D592C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144000" y="147229"/>
            <a:ext cx="5280100" cy="6053696"/>
          </a:xfrm>
        </p:spPr>
      </p:pic>
      <p:sp>
        <p:nvSpPr>
          <p:cNvPr id="25" name="Subtitle 24">
            <a:extLst>
              <a:ext uri="{FF2B5EF4-FFF2-40B4-BE49-F238E27FC236}">
                <a16:creationId xmlns:a16="http://schemas.microsoft.com/office/drawing/2014/main" xmlns="" id="{66EEB513-467F-4991-82EC-AD68FC132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</a:gradFill>
          </a:ln>
        </p:spPr>
        <p:txBody>
          <a:bodyPr/>
          <a:lstStyle/>
          <a:p>
            <a:r>
              <a:rPr lang="en-US" dirty="0" err="1" smtClean="0"/>
              <a:t>Lorem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فلیپ اف پایه کوتاه وبلند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956" y="359163"/>
            <a:ext cx="5809469" cy="5809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7737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Sky view of desolate snow covered mountains">
            <a:extLst>
              <a:ext uri="{FF2B5EF4-FFF2-40B4-BE49-F238E27FC236}">
                <a16:creationId xmlns:a16="http://schemas.microsoft.com/office/drawing/2014/main" xmlns="" id="{1AB66C4D-B643-4E90-84E0-FF247D592C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144000" y="147229"/>
            <a:ext cx="5280100" cy="6053696"/>
          </a:xfrm>
        </p:spPr>
      </p:pic>
      <p:sp>
        <p:nvSpPr>
          <p:cNvPr id="25" name="Subtitle 24">
            <a:extLst>
              <a:ext uri="{FF2B5EF4-FFF2-40B4-BE49-F238E27FC236}">
                <a16:creationId xmlns:a16="http://schemas.microsoft.com/office/drawing/2014/main" xmlns="" id="{66EEB513-467F-4991-82EC-AD68FC132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</a:gradFill>
          </a:ln>
        </p:spPr>
        <p:txBody>
          <a:bodyPr/>
          <a:lstStyle/>
          <a:p>
            <a:r>
              <a:rPr lang="en-US" dirty="0" err="1" smtClean="0"/>
              <a:t>Lorem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سیل ایزی اپن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604" y="304407"/>
            <a:ext cx="6148822" cy="5401580"/>
          </a:xfrm>
        </p:spPr>
      </p:pic>
    </p:spTree>
    <p:extLst>
      <p:ext uri="{BB962C8B-B14F-4D97-AF65-F5344CB8AC3E}">
        <p14:creationId xmlns:p14="http://schemas.microsoft.com/office/powerpoint/2010/main" val="248548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31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056AFF"/>
      </a:accent1>
      <a:accent2>
        <a:srgbClr val="FF391E"/>
      </a:accent2>
      <a:accent3>
        <a:srgbClr val="A1CC18"/>
      </a:accent3>
      <a:accent4>
        <a:srgbClr val="FFC000"/>
      </a:accent4>
      <a:accent5>
        <a:srgbClr val="1554B2"/>
      </a:accent5>
      <a:accent6>
        <a:srgbClr val="8BB20C"/>
      </a:accent6>
      <a:hlink>
        <a:srgbClr val="056AFF"/>
      </a:hlink>
      <a:folHlink>
        <a:srgbClr val="056AFF"/>
      </a:folHlink>
    </a:clrScheme>
    <a:fontScheme name="Custom 150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46000">
              <a:schemeClr val="bg1">
                <a:alpha val="90000"/>
              </a:schemeClr>
            </a:gs>
            <a:gs pos="0">
              <a:schemeClr val="accent1">
                <a:lumMod val="20000"/>
                <a:lumOff val="80000"/>
                <a:alpha val="50000"/>
              </a:schemeClr>
            </a:gs>
            <a:gs pos="80000">
              <a:schemeClr val="bg1">
                <a:lumMod val="95000"/>
              </a:schemeClr>
            </a:gs>
          </a:gsLst>
          <a:lin ang="3600000" scaled="0"/>
        </a:gradFill>
      </a:spPr>
      <a:bodyPr rot="0" spcFirstLastPara="0" vertOverflow="overflow" horzOverflow="overflow" vert="horz" wrap="square" lIns="72000" tIns="0" rIns="180000" bIns="180000" numCol="1" spcCol="0" rtlCol="0" fromWordArt="0" anchor="b" anchorCtr="0" forceAA="0" compatLnSpc="1">
        <a:prstTxWarp prst="textNoShape">
          <a:avLst/>
        </a:prstTxWarp>
        <a:noAutofit/>
      </a:bodyPr>
      <a:lstStyle>
        <a:defPPr algn="r">
          <a:lnSpc>
            <a:spcPts val="4700"/>
          </a:lnSpc>
          <a:spcBef>
            <a:spcPct val="0"/>
          </a:spcBef>
          <a:defRPr sz="4500">
            <a:solidFill>
              <a:schemeClr val="tx1"/>
            </a:solidFill>
            <a:latin typeface="Rockwell" panose="02060603020205020403" pitchFamily="18" charset="0"/>
            <a:ea typeface="+mj-ea"/>
            <a:cs typeface="+mj-c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F44613219_Snowscape presentation_AAS_v3" id="{3F58B2BF-7FCB-4030-95D0-6E1293A51CD9}" vid="{53A5683B-83CA-458E-B89B-61DA222BA6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597FF3-20AC-4CC1-81BE-167C9DD71F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A1A72F-8D9B-43C2-9EF9-F1EF7B91BE5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8D349276-D03C-4504-A5DA-3C2BED60D3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Snowscape presentation</Template>
  <TotalTime>0</TotalTime>
  <Words>46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Rockwell</vt:lpstr>
      <vt:lpstr>Times New Roman</vt:lpstr>
      <vt:lpstr>Office Theme</vt:lpstr>
      <vt:lpstr>PowerPoint Presentation</vt:lpstr>
      <vt:lpstr>PowerPoint Presentation</vt:lpstr>
      <vt:lpstr>PowerPoint Presentation</vt:lpstr>
      <vt:lpstr>کریمپر سایز 20-13-32 میلی </vt:lpstr>
      <vt:lpstr>PowerPoint Presentation</vt:lpstr>
      <vt:lpstr> انواع ویال شفاف و امبر در حجم های مختلف</vt:lpstr>
      <vt:lpstr>کامبی سیل کپ</vt:lpstr>
      <vt:lpstr>فلیپ اف پایه کوتاه وبلند </vt:lpstr>
      <vt:lpstr>سیل ایزی اپن</vt:lpstr>
      <vt:lpstr>Large Image Slide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2023-08-07T19:44:50Z</dcterms:created>
  <dcterms:modified xsi:type="dcterms:W3CDTF">2023-08-07T21:27:44Z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